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9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3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3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1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45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31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0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50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09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D6BC-172B-4132-B384-74ABE94DC4B6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9E76-FB56-46E2-A2D3-2801DC3DC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4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06480" cy="963538"/>
          </a:xfrm>
        </p:spPr>
        <p:txBody>
          <a:bodyPr/>
          <a:lstStyle/>
          <a:p>
            <a:r>
              <a:rPr lang="nl-NL" dirty="0" smtClean="0"/>
              <a:t>Wikkelen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48472" cy="44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wikkelaar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78237"/>
            <a:ext cx="5446706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Dubbele wikkelaar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5" y="1772816"/>
            <a:ext cx="5562283" cy="46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folie?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Factoren voor folie bepaling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Aantal slagen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Baalafmeting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Foliebreedte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Folie rek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Aantal lagen folie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6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0739" y="-698699"/>
            <a:ext cx="6584401" cy="83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Folie berekening </a:t>
            </a:r>
            <a:r>
              <a:rPr lang="nl-NL" dirty="0" err="1" smtClean="0"/>
              <a:t>blz</a:t>
            </a:r>
            <a:r>
              <a:rPr lang="nl-NL" dirty="0" smtClean="0"/>
              <a:t> 49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Een </a:t>
            </a:r>
            <a:r>
              <a:rPr lang="nl-NL" dirty="0" err="1"/>
              <a:t>rondebalenpers</a:t>
            </a:r>
            <a:r>
              <a:rPr lang="nl-NL" dirty="0"/>
              <a:t> maakt pakken met de volgende afmetingen: breedte 120 cm en de </a:t>
            </a:r>
          </a:p>
          <a:p>
            <a:r>
              <a:rPr lang="nl-NL" dirty="0"/>
              <a:t>doorsnede(hoogte) van 125 cm.</a:t>
            </a:r>
          </a:p>
          <a:p>
            <a:r>
              <a:rPr lang="nl-NL" dirty="0"/>
              <a:t>De pakken moeten </a:t>
            </a:r>
            <a:r>
              <a:rPr lang="nl-NL" dirty="0" smtClean="0"/>
              <a:t>gewikkeld worden </a:t>
            </a:r>
            <a:r>
              <a:rPr lang="nl-NL" dirty="0"/>
              <a:t>op een wikkelaar met 1 foliedispenser. </a:t>
            </a:r>
          </a:p>
          <a:p>
            <a:r>
              <a:rPr lang="nl-NL" dirty="0"/>
              <a:t>De folie breedte is 75 cm. </a:t>
            </a:r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toerental van de </a:t>
            </a:r>
            <a:r>
              <a:rPr lang="nl-NL" dirty="0" smtClean="0"/>
              <a:t>wikkeltafel </a:t>
            </a:r>
            <a:r>
              <a:rPr lang="nl-NL" dirty="0"/>
              <a:t>is 30 </a:t>
            </a:r>
            <a:r>
              <a:rPr lang="nl-NL" dirty="0" err="1"/>
              <a:t>omw</a:t>
            </a:r>
            <a:r>
              <a:rPr lang="nl-NL" dirty="0"/>
              <a:t>/min. </a:t>
            </a:r>
          </a:p>
          <a:p>
            <a:r>
              <a:rPr lang="nl-NL" dirty="0"/>
              <a:t>Tijdens het wikkelproces wordt de baal op de </a:t>
            </a:r>
            <a:r>
              <a:rPr lang="nl-NL" dirty="0" smtClean="0"/>
              <a:t>wikkeltafel </a:t>
            </a:r>
            <a:r>
              <a:rPr lang="nl-NL" dirty="0"/>
              <a:t>doorgerold om een folieoverlap te </a:t>
            </a:r>
            <a:r>
              <a:rPr lang="nl-NL" dirty="0" smtClean="0"/>
              <a:t> verkrijgen </a:t>
            </a:r>
            <a:r>
              <a:rPr lang="nl-NL" dirty="0"/>
              <a:t>van 50%. </a:t>
            </a:r>
            <a:endParaRPr lang="nl-NL" dirty="0" smtClean="0"/>
          </a:p>
          <a:p>
            <a:r>
              <a:rPr lang="nl-NL" dirty="0" smtClean="0"/>
              <a:t>Op </a:t>
            </a:r>
            <a:r>
              <a:rPr lang="nl-NL" dirty="0"/>
              <a:t>een rol folie zit 1500 m </a:t>
            </a:r>
            <a:r>
              <a:rPr lang="nl-NL" dirty="0" smtClean="0"/>
              <a:t>folie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smtClean="0"/>
              <a:t>Tijdens </a:t>
            </a:r>
            <a:r>
              <a:rPr lang="nl-NL" dirty="0"/>
              <a:t>het wikkelen wordt de folie op de </a:t>
            </a:r>
            <a:r>
              <a:rPr lang="nl-NL" dirty="0" smtClean="0"/>
              <a:t>dispenser </a:t>
            </a:r>
            <a:r>
              <a:rPr lang="nl-NL" dirty="0"/>
              <a:t>nog eens 75% gerekt alvorens om de </a:t>
            </a:r>
            <a:r>
              <a:rPr lang="nl-NL" dirty="0" smtClean="0"/>
              <a:t>baal </a:t>
            </a:r>
            <a:r>
              <a:rPr lang="nl-NL" dirty="0"/>
              <a:t>te worden getrokken. </a:t>
            </a:r>
            <a:endParaRPr lang="nl-NL" dirty="0" smtClean="0"/>
          </a:p>
          <a:p>
            <a:r>
              <a:rPr lang="nl-NL" dirty="0" smtClean="0"/>
              <a:t>Er </a:t>
            </a:r>
            <a:r>
              <a:rPr lang="nl-NL" dirty="0"/>
              <a:t>moeten 4 lagen </a:t>
            </a:r>
            <a:r>
              <a:rPr lang="nl-NL" dirty="0" smtClean="0"/>
              <a:t>folie </a:t>
            </a:r>
            <a:r>
              <a:rPr lang="nl-NL" dirty="0"/>
              <a:t>om een baal gewikkeld worden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Bereken hoeveel meters folie om de baal worden gewikkeld</a:t>
            </a:r>
          </a:p>
          <a:p>
            <a:r>
              <a:rPr lang="nl-NL" dirty="0" smtClean="0"/>
              <a:t>Bereken hoeveel balen met 1 rol folie gewikkeld kunnen worden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4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48 van </a:t>
            </a:r>
            <a:r>
              <a:rPr lang="nl-NL" dirty="0" err="1" smtClean="0"/>
              <a:t>blz</a:t>
            </a:r>
            <a:r>
              <a:rPr lang="nl-NL" dirty="0" smtClean="0"/>
              <a:t> 55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wikkelfasen zijn:</a:t>
            </a:r>
          </a:p>
          <a:p>
            <a:endParaRPr lang="nl-NL" dirty="0" smtClean="0"/>
          </a:p>
          <a:p>
            <a:r>
              <a:rPr lang="nl-NL" dirty="0" smtClean="0"/>
              <a:t>laden van de baal</a:t>
            </a:r>
          </a:p>
          <a:p>
            <a:r>
              <a:rPr lang="nl-NL" dirty="0" smtClean="0"/>
              <a:t>positioneren van de baal op de wikkeltafel</a:t>
            </a:r>
          </a:p>
          <a:p>
            <a:r>
              <a:rPr lang="nl-NL" dirty="0" smtClean="0"/>
              <a:t>startfase vertraagd wikkelen</a:t>
            </a:r>
          </a:p>
          <a:p>
            <a:r>
              <a:rPr lang="nl-NL" dirty="0" smtClean="0"/>
              <a:t>snel wikkelen</a:t>
            </a:r>
          </a:p>
          <a:p>
            <a:r>
              <a:rPr lang="nl-NL" dirty="0" err="1" smtClean="0"/>
              <a:t>stopfase</a:t>
            </a:r>
            <a:r>
              <a:rPr lang="nl-NL" dirty="0" smtClean="0"/>
              <a:t> vertraagd wikkelen</a:t>
            </a:r>
          </a:p>
          <a:p>
            <a:r>
              <a:rPr lang="nl-NL" dirty="0" smtClean="0"/>
              <a:t>lossen van de baal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6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Voldoende rek van het folie (60-70%)</a:t>
            </a:r>
          </a:p>
          <a:p>
            <a:r>
              <a:rPr lang="nl-NL" dirty="0" smtClean="0"/>
              <a:t>Overlapping van 50% van de opeenvolgende lagen folie </a:t>
            </a:r>
          </a:p>
          <a:p>
            <a:r>
              <a:rPr lang="nl-NL" dirty="0" smtClean="0"/>
              <a:t>Voldoende lagen folie om het gewas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2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Folie verloop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35696" y="2132855"/>
            <a:ext cx="5186299" cy="34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Folie 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foliebreuk</a:t>
            </a:r>
          </a:p>
          <a:p>
            <a:r>
              <a:rPr lang="nl-NL" dirty="0" smtClean="0"/>
              <a:t>slechte overlap</a:t>
            </a:r>
          </a:p>
          <a:p>
            <a:r>
              <a:rPr lang="nl-NL" dirty="0" smtClean="0"/>
              <a:t>Insnoering van de foliebreedte tijdens het wikkelen(</a:t>
            </a:r>
            <a:r>
              <a:rPr lang="nl-NL" dirty="0" err="1" smtClean="0"/>
              <a:t>neck</a:t>
            </a:r>
            <a:r>
              <a:rPr lang="nl-NL" dirty="0" smtClean="0"/>
              <a:t>-down)</a:t>
            </a:r>
          </a:p>
          <a:p>
            <a:r>
              <a:rPr lang="nl-NL" dirty="0" smtClean="0"/>
              <a:t>geen goede positionering van de baal op de wikkeltafel</a:t>
            </a:r>
          </a:p>
          <a:p>
            <a:r>
              <a:rPr lang="nl-NL" dirty="0" smtClean="0"/>
              <a:t>geen juiste rek van het folie</a:t>
            </a:r>
          </a:p>
          <a:p>
            <a:r>
              <a:rPr lang="nl-NL" dirty="0" smtClean="0"/>
              <a:t>te weinig folie om de baal</a:t>
            </a:r>
          </a:p>
          <a:p>
            <a:r>
              <a:rPr lang="nl-NL" dirty="0" smtClean="0"/>
              <a:t>scheuren van de folie op de baalomtrek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2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2" y="1268760"/>
            <a:ext cx="7738391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Uitlijning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9"/>
          <a:stretch/>
        </p:blipFill>
        <p:spPr bwMode="auto">
          <a:xfrm>
            <a:off x="1698625" y="2058754"/>
            <a:ext cx="6035234" cy="389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Folie overlap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8988"/>
            <a:ext cx="8466201" cy="40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Folie schade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9"/>
          <a:stretch/>
        </p:blipFill>
        <p:spPr bwMode="auto">
          <a:xfrm>
            <a:off x="539552" y="1974142"/>
            <a:ext cx="4626435" cy="347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6"/>
          <a:stretch/>
        </p:blipFill>
        <p:spPr bwMode="auto">
          <a:xfrm>
            <a:off x="5236629" y="1974142"/>
            <a:ext cx="3842278" cy="282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262</Words>
  <Application>Microsoft Office PowerPoint</Application>
  <PresentationFormat>Diavoorstelling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Wikkelen</vt:lpstr>
      <vt:lpstr>Wat is wikkelen</vt:lpstr>
      <vt:lpstr>Voorwaarden</vt:lpstr>
      <vt:lpstr>Folie verloop</vt:lpstr>
      <vt:lpstr>Folie problemen</vt:lpstr>
      <vt:lpstr>oorzaken</vt:lpstr>
      <vt:lpstr>Uitlijning</vt:lpstr>
      <vt:lpstr>Folie overlap</vt:lpstr>
      <vt:lpstr>Folie schade</vt:lpstr>
      <vt:lpstr>Enkele wikkelaar</vt:lpstr>
      <vt:lpstr>Dubbele wikkelaar</vt:lpstr>
      <vt:lpstr>Hoeveel folie?</vt:lpstr>
      <vt:lpstr>PowerPoint-presentatie</vt:lpstr>
      <vt:lpstr>Folie berekening blz 49</vt:lpstr>
      <vt:lpstr>huiswerk</vt:lpstr>
    </vt:vector>
  </TitlesOfParts>
  <Company>ROC Aventus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Wikkelen</dc:title>
  <dc:creator>Wim Dolman</dc:creator>
  <cp:lastModifiedBy>Piet de Beijer</cp:lastModifiedBy>
  <cp:revision>8</cp:revision>
  <dcterms:created xsi:type="dcterms:W3CDTF">2012-09-03T10:44:58Z</dcterms:created>
  <dcterms:modified xsi:type="dcterms:W3CDTF">2019-03-18T08:30:15Z</dcterms:modified>
</cp:coreProperties>
</file>